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1" r:id="rId6"/>
    <p:sldId id="260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13.01.2019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13.01.2019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13.01.2019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13.01.2019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13.01.2019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5" Type="http://schemas.openxmlformats.org/officeDocument/2006/relationships/slide" Target="slide5.xml"/><Relationship Id="rId4" Type="http://schemas.openxmlformats.org/officeDocument/2006/relationships/slide" Target="slide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microsoft.com/office/2007/relationships/media" Target="../media/media2.mp3"/><Relationship Id="rId7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audio" Target="../media/media3.mp3"/><Relationship Id="rId5" Type="http://schemas.microsoft.com/office/2007/relationships/media" Target="../media/media3.mp3"/><Relationship Id="rId4" Type="http://schemas.openxmlformats.org/officeDocument/2006/relationships/audio" Target="../media/media2.mp3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i="1" dirty="0">
                <a:effectLst/>
              </a:rPr>
              <a:t>Путешествие в страну "Здоровье"</a:t>
            </a:r>
            <a:r>
              <a:rPr lang="ru-RU" dirty="0">
                <a:effectLst/>
              </a:rPr>
              <a:t>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3600" b="1" i="1" dirty="0"/>
              <a:t>игра по станциям</a:t>
            </a:r>
            <a:endParaRPr lang="ru-RU" sz="3600" dirty="0"/>
          </a:p>
        </p:txBody>
      </p:sp>
      <p:sp>
        <p:nvSpPr>
          <p:cNvPr id="4" name="TextBox 3"/>
          <p:cNvSpPr txBox="1"/>
          <p:nvPr/>
        </p:nvSpPr>
        <p:spPr>
          <a:xfrm>
            <a:off x="323528" y="5521493"/>
            <a:ext cx="83770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Подготовила </a:t>
            </a:r>
            <a:r>
              <a:rPr lang="ru-RU" b="1" dirty="0" err="1" smtClean="0">
                <a:solidFill>
                  <a:srgbClr val="002060"/>
                </a:solidFill>
              </a:rPr>
              <a:t>Макаровская</a:t>
            </a:r>
            <a:r>
              <a:rPr lang="ru-RU" b="1" dirty="0" smtClean="0">
                <a:solidFill>
                  <a:srgbClr val="002060"/>
                </a:solidFill>
              </a:rPr>
              <a:t> Е.Н. - воспитатель ГПД МКОУ </a:t>
            </a:r>
            <a:r>
              <a:rPr lang="ru-RU" b="1" dirty="0" err="1">
                <a:solidFill>
                  <a:srgbClr val="002060"/>
                </a:solidFill>
              </a:rPr>
              <a:t>П</a:t>
            </a:r>
            <a:r>
              <a:rPr lang="ru-RU" b="1" dirty="0" err="1" smtClean="0">
                <a:solidFill>
                  <a:srgbClr val="002060"/>
                </a:solidFill>
              </a:rPr>
              <a:t>ановская</a:t>
            </a:r>
            <a:r>
              <a:rPr lang="ru-RU" b="1" dirty="0" smtClean="0">
                <a:solidFill>
                  <a:srgbClr val="002060"/>
                </a:solidFill>
              </a:rPr>
              <a:t> СШ</a:t>
            </a:r>
            <a:endParaRPr lang="ru-RU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3714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88640"/>
            <a:ext cx="9144000" cy="5832648"/>
          </a:xfrm>
        </p:spPr>
        <p:txBody>
          <a:bodyPr>
            <a:normAutofit fontScale="90000"/>
          </a:bodyPr>
          <a:lstStyle/>
          <a:p>
            <a:pPr algn="ctr"/>
            <a:r>
              <a:rPr lang="ru-RU" i="1" dirty="0" smtClean="0">
                <a:effectLst/>
              </a:rPr>
              <a:t/>
            </a:r>
            <a:br>
              <a:rPr lang="ru-RU" i="1" dirty="0" smtClean="0">
                <a:effectLst/>
              </a:rPr>
            </a:br>
            <a:r>
              <a:rPr lang="ru-RU" i="1" dirty="0">
                <a:effectLst/>
              </a:rPr>
              <a:t/>
            </a:r>
            <a:br>
              <a:rPr lang="ru-RU" i="1" dirty="0">
                <a:effectLst/>
              </a:rPr>
            </a:br>
            <a:r>
              <a:rPr lang="ru-RU" i="1" dirty="0" smtClean="0">
                <a:effectLst/>
              </a:rPr>
              <a:t/>
            </a:r>
            <a:br>
              <a:rPr lang="ru-RU" i="1" dirty="0" smtClean="0">
                <a:effectLst/>
              </a:rPr>
            </a:br>
            <a:r>
              <a:rPr lang="ru-RU" i="1" dirty="0">
                <a:effectLst/>
              </a:rPr>
              <a:t/>
            </a:r>
            <a:br>
              <a:rPr lang="ru-RU" i="1" dirty="0">
                <a:effectLst/>
              </a:rPr>
            </a:br>
            <a:r>
              <a:rPr lang="ru-RU" i="1" dirty="0" smtClean="0">
                <a:solidFill>
                  <a:schemeClr val="tx1"/>
                </a:solidFill>
                <a:effectLst/>
              </a:rPr>
              <a:t>Станция </a:t>
            </a:r>
            <a:r>
              <a:rPr lang="ru-RU" i="1" dirty="0">
                <a:solidFill>
                  <a:schemeClr val="tx1"/>
                </a:solidFill>
                <a:effectLst/>
              </a:rPr>
              <a:t>«Спортивная</a:t>
            </a:r>
            <a:r>
              <a:rPr lang="ru-RU" i="1" dirty="0" smtClean="0">
                <a:solidFill>
                  <a:schemeClr val="tx1"/>
                </a:solidFill>
                <a:effectLst/>
              </a:rPr>
              <a:t>»</a:t>
            </a:r>
            <a:br>
              <a:rPr lang="ru-RU" i="1" dirty="0" smtClean="0">
                <a:solidFill>
                  <a:schemeClr val="tx1"/>
                </a:solidFill>
                <a:effectLst/>
              </a:rPr>
            </a:br>
            <a:r>
              <a:rPr lang="ru-RU" i="1" dirty="0">
                <a:solidFill>
                  <a:schemeClr val="tx1"/>
                </a:solidFill>
                <a:effectLst/>
                <a:hlinkClick r:id="rId2" action="ppaction://hlinksldjump"/>
              </a:rPr>
              <a:t>Станция «Азбука здоровья</a:t>
            </a:r>
            <a:r>
              <a:rPr lang="ru-RU" i="1" dirty="0" smtClean="0">
                <a:solidFill>
                  <a:schemeClr val="tx1"/>
                </a:solidFill>
                <a:effectLst/>
                <a:hlinkClick r:id="rId2" action="ppaction://hlinksldjump"/>
              </a:rPr>
              <a:t>»</a:t>
            </a:r>
            <a:br>
              <a:rPr lang="ru-RU" i="1" dirty="0" smtClean="0">
                <a:solidFill>
                  <a:schemeClr val="tx1"/>
                </a:solidFill>
                <a:effectLst/>
                <a:hlinkClick r:id="rId2" action="ppaction://hlinksldjump"/>
              </a:rPr>
            </a:br>
            <a:r>
              <a:rPr lang="ru-RU" i="1" dirty="0">
                <a:solidFill>
                  <a:schemeClr val="tx1"/>
                </a:solidFill>
                <a:effectLst/>
              </a:rPr>
              <a:t>Станция </a:t>
            </a:r>
            <a:r>
              <a:rPr lang="ru-RU" i="1" dirty="0" smtClean="0">
                <a:solidFill>
                  <a:schemeClr val="tx1"/>
                </a:solidFill>
                <a:effectLst/>
              </a:rPr>
              <a:t>«Интеллектуальная»</a:t>
            </a:r>
            <a:br>
              <a:rPr lang="ru-RU" i="1" dirty="0" smtClean="0">
                <a:solidFill>
                  <a:schemeClr val="tx1"/>
                </a:solidFill>
                <a:effectLst/>
              </a:rPr>
            </a:br>
            <a:r>
              <a:rPr lang="ru-RU" i="1" dirty="0">
                <a:solidFill>
                  <a:schemeClr val="tx1"/>
                </a:solidFill>
                <a:effectLst/>
              </a:rPr>
              <a:t>Станция «Загадки</a:t>
            </a:r>
            <a:r>
              <a:rPr lang="ru-RU" i="1" dirty="0" smtClean="0">
                <a:solidFill>
                  <a:schemeClr val="tx1"/>
                </a:solidFill>
                <a:effectLst/>
              </a:rPr>
              <a:t>» </a:t>
            </a:r>
            <a:br>
              <a:rPr lang="ru-RU" i="1" dirty="0" smtClean="0">
                <a:solidFill>
                  <a:schemeClr val="tx1"/>
                </a:solidFill>
                <a:effectLst/>
              </a:rPr>
            </a:br>
            <a:r>
              <a:rPr lang="ru-RU" i="1" dirty="0">
                <a:solidFill>
                  <a:schemeClr val="tx1"/>
                </a:solidFill>
                <a:effectLst/>
                <a:hlinkClick r:id="rId3" action="ppaction://hlinksldjump"/>
              </a:rPr>
              <a:t>Станция «Плакат-коллаж</a:t>
            </a:r>
            <a:r>
              <a:rPr lang="ru-RU" i="1" dirty="0" smtClean="0">
                <a:solidFill>
                  <a:schemeClr val="tx1"/>
                </a:solidFill>
                <a:effectLst/>
                <a:hlinkClick r:id="rId3" action="ppaction://hlinksldjump"/>
              </a:rPr>
              <a:t>»</a:t>
            </a:r>
            <a:br>
              <a:rPr lang="ru-RU" i="1" dirty="0" smtClean="0">
                <a:solidFill>
                  <a:schemeClr val="tx1"/>
                </a:solidFill>
                <a:effectLst/>
                <a:hlinkClick r:id="rId3" action="ppaction://hlinksldjump"/>
              </a:rPr>
            </a:br>
            <a:r>
              <a:rPr lang="ru-RU" i="1" dirty="0">
                <a:solidFill>
                  <a:schemeClr val="tx1"/>
                </a:solidFill>
                <a:effectLst/>
                <a:hlinkClick r:id="rId4" action="ppaction://hlinksldjump"/>
              </a:rPr>
              <a:t>Станция «Музыкальная»</a:t>
            </a:r>
            <a:br>
              <a:rPr lang="ru-RU" i="1" dirty="0">
                <a:solidFill>
                  <a:schemeClr val="tx1"/>
                </a:solidFill>
                <a:effectLst/>
                <a:hlinkClick r:id="rId4" action="ppaction://hlinksldjump"/>
              </a:rPr>
            </a:br>
            <a:r>
              <a:rPr lang="ru-RU" i="1" dirty="0">
                <a:solidFill>
                  <a:schemeClr val="tx1"/>
                </a:solidFill>
                <a:effectLst/>
                <a:hlinkClick r:id="rId5" action="ppaction://hlinksldjump"/>
              </a:rPr>
              <a:t>Станция «</a:t>
            </a:r>
            <a:r>
              <a:rPr lang="ru-RU" i="1" dirty="0" err="1">
                <a:solidFill>
                  <a:schemeClr val="tx1"/>
                </a:solidFill>
                <a:effectLst/>
                <a:hlinkClick r:id="rId5" action="ppaction://hlinksldjump"/>
              </a:rPr>
              <a:t>Флэшмоб</a:t>
            </a:r>
            <a:r>
              <a:rPr lang="ru-RU" i="1" dirty="0" smtClean="0">
                <a:solidFill>
                  <a:schemeClr val="tx1"/>
                </a:solidFill>
                <a:effectLst/>
                <a:hlinkClick r:id="rId5" action="ppaction://hlinksldjump"/>
              </a:rPr>
              <a:t>»</a:t>
            </a:r>
            <a:endParaRPr lang="ru-RU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8428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58943" y="4941168"/>
            <a:ext cx="79928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/>
              <a:t>Здоровье </a:t>
            </a:r>
            <a:r>
              <a:rPr lang="ru-RU" sz="3600" b="1" dirty="0"/>
              <a:t>дороже </a:t>
            </a:r>
            <a:r>
              <a:rPr lang="ru-RU" sz="3600" b="1" dirty="0" smtClean="0"/>
              <a:t>...... </a:t>
            </a:r>
            <a:endParaRPr lang="ru-RU" sz="3600" b="1" dirty="0"/>
          </a:p>
          <a:p>
            <a:endParaRPr lang="ru-RU" dirty="0"/>
          </a:p>
        </p:txBody>
      </p:sp>
      <p:sp>
        <p:nvSpPr>
          <p:cNvPr id="5" name="Управляющая кнопка: возврат 4">
            <a:hlinkClick r:id="" action="ppaction://hlinkshowjump?jump=lastslideviewed" highlightClick="1"/>
          </p:cNvPr>
          <p:cNvSpPr/>
          <p:nvPr/>
        </p:nvSpPr>
        <p:spPr>
          <a:xfrm>
            <a:off x="3995936" y="6048008"/>
            <a:ext cx="792088" cy="521208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1158943" y="255585"/>
            <a:ext cx="612308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/>
              <a:t>Береги платье </a:t>
            </a:r>
            <a:r>
              <a:rPr lang="ru-RU" sz="3600" b="1" dirty="0" err="1"/>
              <a:t>снову</a:t>
            </a:r>
            <a:r>
              <a:rPr lang="ru-RU" sz="3600" b="1" dirty="0"/>
              <a:t>, а ..... </a:t>
            </a:r>
          </a:p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158943" y="832493"/>
            <a:ext cx="501323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>
                <a:solidFill>
                  <a:prstClr val="white"/>
                </a:solidFill>
              </a:rPr>
              <a:t>В здоровом теле - ......</a:t>
            </a:r>
            <a:br>
              <a:rPr lang="ru-RU" sz="3600" b="1" dirty="0">
                <a:solidFill>
                  <a:prstClr val="white"/>
                </a:solidFill>
              </a:rPr>
            </a:b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1158943" y="1409401"/>
            <a:ext cx="482824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prstClr val="white"/>
                </a:solidFill>
              </a:rPr>
              <a:t>Здоров будешь - ...... </a:t>
            </a:r>
            <a:br>
              <a:rPr lang="ru-RU" sz="3600" b="1" dirty="0" smtClean="0">
                <a:solidFill>
                  <a:prstClr val="white"/>
                </a:solidFill>
              </a:rPr>
            </a:b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158943" y="1986309"/>
            <a:ext cx="722813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ru-RU" sz="3600" b="1" dirty="0">
                <a:solidFill>
                  <a:prstClr val="white"/>
                </a:solidFill>
              </a:rPr>
              <a:t>Здоровье не свечка, сгорит.......</a:t>
            </a:r>
          </a:p>
          <a:p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1158943" y="2563217"/>
            <a:ext cx="537897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>
                <a:solidFill>
                  <a:prstClr val="white"/>
                </a:solidFill>
              </a:rPr>
              <a:t>Где здоровье, там и ......</a:t>
            </a:r>
            <a:br>
              <a:rPr lang="ru-RU" sz="3600" b="1" dirty="0">
                <a:solidFill>
                  <a:prstClr val="white"/>
                </a:solidFill>
              </a:rPr>
            </a:b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1158943" y="3140125"/>
            <a:ext cx="296767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>
                <a:solidFill>
                  <a:prstClr val="white"/>
                </a:solidFill>
              </a:rPr>
              <a:t>Курить - ......</a:t>
            </a:r>
            <a:br>
              <a:rPr lang="ru-RU" sz="3600" b="1" dirty="0">
                <a:solidFill>
                  <a:prstClr val="white"/>
                </a:solidFill>
              </a:rPr>
            </a:b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1158943" y="3717032"/>
            <a:ext cx="31936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>
                <a:solidFill>
                  <a:prstClr val="white"/>
                </a:solidFill>
              </a:rPr>
              <a:t>Чистота - ......</a:t>
            </a:r>
            <a:br>
              <a:rPr lang="ru-RU" sz="3600" b="1" dirty="0">
                <a:solidFill>
                  <a:prstClr val="white"/>
                </a:solidFill>
              </a:rPr>
            </a:b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1148137" y="4289229"/>
            <a:ext cx="799584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>
                <a:solidFill>
                  <a:prstClr val="white"/>
                </a:solidFill>
              </a:rPr>
              <a:t>Богатство - на месяц, здоровье ......</a:t>
            </a:r>
            <a:br>
              <a:rPr lang="ru-RU" sz="3600" b="1" dirty="0">
                <a:solidFill>
                  <a:prstClr val="white"/>
                </a:solidFill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58428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7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7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lambada-nastoyaschaya-lambada-nastoyaschaya-mp3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907704" y="1484784"/>
            <a:ext cx="609600" cy="609600"/>
          </a:xfrm>
          <a:prstGeom prst="rect">
            <a:avLst/>
          </a:prstGeom>
        </p:spPr>
      </p:pic>
      <p:pic>
        <p:nvPicPr>
          <p:cNvPr id="5" name="russkaya-narodnaya-muzyka-russkaya-plyaska-1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372200" y="1484784"/>
            <a:ext cx="609600" cy="609600"/>
          </a:xfrm>
          <a:prstGeom prst="rect">
            <a:avLst/>
          </a:prstGeom>
        </p:spPr>
      </p:pic>
      <p:pic>
        <p:nvPicPr>
          <p:cNvPr id="6" name="макс-кюсс-амурские-волны.mp3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428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978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6127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8573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videoplayback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 rot="10800000" flipV="1">
            <a:off x="251519" y="332656"/>
            <a:ext cx="8640959" cy="6336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355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8" name="Picture 4" descr="Ð¤Ð¾ÑÐ¾Ð³ÑÐ°ÑÐ¸Ñ Ð½Ð° ÑÐµÐ¼Ñ ÐÐ´Ð¾ÑÐ¾Ð²ÑÐ¹ Ð¾Ð±ÑÐ°Ð· Ð¶Ð¸Ð·Ð½Ð¸, ÐºÐ¾Ð»Ð»Ð°Ð¶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60648"/>
            <a:ext cx="6480720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8428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65</TotalTime>
  <Words>62</Words>
  <Application>Microsoft Office PowerPoint</Application>
  <PresentationFormat>Экран (4:3)</PresentationFormat>
  <Paragraphs>13</Paragraphs>
  <Slides>6</Slides>
  <Notes>0</Notes>
  <HiddenSlides>0</HiddenSlides>
  <MMClips>4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Поток</vt:lpstr>
      <vt:lpstr>Путешествие в страну "Здоровье" </vt:lpstr>
      <vt:lpstr>    Станция «Спортивная» Станция «Азбука здоровья» Станция «Интеллектуальная» Станция «Загадки»  Станция «Плакат-коллаж» Станция «Музыкальная» Станция «Флэшмоб»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Путешествие в страну "Здоровье" </dc:title>
  <dc:creator>Артём</dc:creator>
  <cp:lastModifiedBy>Артём</cp:lastModifiedBy>
  <cp:revision>12</cp:revision>
  <dcterms:created xsi:type="dcterms:W3CDTF">2018-05-31T12:34:57Z</dcterms:created>
  <dcterms:modified xsi:type="dcterms:W3CDTF">2019-01-13T19:36:39Z</dcterms:modified>
</cp:coreProperties>
</file>