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EEE7E9A-2136-4245-A210-5A6F1D114ACB}" type="datetimeFigureOut">
              <a:rPr lang="ru-RU" smtClean="0"/>
              <a:t>26.11.2012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FCB9626A-2453-42C6-BD62-241AC09E45C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trips dir="ru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571480"/>
            <a:ext cx="8429684" cy="1470025"/>
          </a:xfrm>
        </p:spPr>
        <p:txBody>
          <a:bodyPr>
            <a:normAutofit fontScale="90000"/>
          </a:bodyPr>
          <a:lstStyle/>
          <a:p>
            <a:pPr marL="514350" indent="-514350" algn="ctr"/>
            <a:r>
              <a:rPr lang="ru-RU" sz="3100" i="1" cap="none" dirty="0" smtClean="0">
                <a:latin typeface="Times New Roman" pitchFamily="18" charset="0"/>
                <a:cs typeface="Times New Roman" pitchFamily="18" charset="0"/>
              </a:rPr>
              <a:t>Устройства современного компьютера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728" y="1643050"/>
            <a:ext cx="360688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Процессор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Память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Устройства ввода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Устройства вывода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14291"/>
            <a:ext cx="8572528" cy="64294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i="1" cap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Устройства современного компьютера</a:t>
            </a:r>
            <a: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2143116"/>
            <a:ext cx="6400800" cy="4929222"/>
          </a:xfrm>
        </p:spPr>
        <p:txBody>
          <a:bodyPr>
            <a:normAutofit fontScale="62500" lnSpcReduction="20000"/>
          </a:bodyPr>
          <a:lstStyle/>
          <a:p>
            <a:pPr marL="514350" indent="-514350" algn="l">
              <a:lnSpc>
                <a:spcPct val="110000"/>
              </a:lnSpc>
              <a:buFont typeface="+mj-lt"/>
              <a:buAutoNum type="arabicPeriod"/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Процессор</a:t>
            </a:r>
          </a:p>
          <a:p>
            <a:pPr marL="514350" indent="-514350" algn="l">
              <a:lnSpc>
                <a:spcPct val="110000"/>
              </a:lnSpc>
              <a:buFont typeface="+mj-lt"/>
              <a:buAutoNum type="arabicPeriod"/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Память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2.1. Оперативная память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2.2. Долговременная память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Устройства ввода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3.1. Клавиатура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3.2. Мышь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3.3. Сканер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3.4. Графический планшет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3.5. Цифровая камера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3.6. Микрофон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3.7. Джойстик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Устройства вывода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Монитор</a:t>
            </a:r>
          </a:p>
          <a:p>
            <a:pPr marL="514350" indent="-514350" algn="l">
              <a:lnSpc>
                <a:spcPct val="110000"/>
              </a:lnSpc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Принтер</a:t>
            </a:r>
          </a:p>
          <a:p>
            <a:pPr marL="514350" indent="-514350" algn="l">
              <a:lnSpc>
                <a:spcPct val="110000"/>
              </a:lnSpc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lnSpc>
                <a:spcPct val="110000"/>
              </a:lnSpc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/>
            <a:endParaRPr lang="ru-RU" sz="2800" dirty="0"/>
          </a:p>
          <a:p>
            <a:pPr marL="514350" indent="-514350" algn="l"/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/>
            <a:endParaRPr lang="ru-RU" dirty="0"/>
          </a:p>
          <a:p>
            <a:pPr marL="514350" indent="-514350" algn="l"/>
            <a:endParaRPr lang="ru-RU" dirty="0">
              <a:solidFill>
                <a:schemeClr val="tx1"/>
              </a:solidFill>
            </a:endParaRPr>
          </a:p>
          <a:p>
            <a:pPr marL="514350" indent="-514350" algn="l"/>
            <a:endParaRPr lang="ru-RU" dirty="0" smtClean="0"/>
          </a:p>
          <a:p>
            <a:pPr marL="514350" indent="-514350" algn="l"/>
            <a:endParaRPr lang="ru-RU" dirty="0"/>
          </a:p>
          <a:p>
            <a:pPr marL="514350" indent="-514350" algn="l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/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229600" cy="6429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Устройства современного компьютера</a:t>
            </a:r>
            <a:b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643734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lnSpc>
                <a:spcPct val="70000"/>
              </a:lnSpc>
              <a:buFont typeface="+mj-lt"/>
              <a:buAutoNum type="arabicPeriod"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Процессор</a:t>
            </a:r>
          </a:p>
          <a:p>
            <a:pPr marL="514350" indent="-514350">
              <a:lnSpc>
                <a:spcPct val="70000"/>
              </a:lnSpc>
              <a:buFont typeface="+mj-lt"/>
              <a:buAutoNum type="arabicPeriod"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Память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2.1. Оперативная память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2.2. Долговременная память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          2.2.1.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Жесткий магнитный диск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2.2.2.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Дискета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2.2.3.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Флэш-память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2.2.4.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Оптические диски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Устройства ввода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3.1. Клавиатура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3.2. Мышь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3.3. Сканер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3.4. Графический планшет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3.5. Цифровая камера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3.6. Микрофон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3.7. Джойстик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Устройства вывода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       4.1. </a:t>
            </a: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Монитор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            4.1.1.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Жидкокристаллический монитор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4.1.2.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Монитор на электронно-лучевой трубке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4.2. Принтер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             4.2.1.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Матричный 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принтер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             4.2.2.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Струйный принтер</a:t>
            </a:r>
          </a:p>
          <a:p>
            <a:pPr marL="514350" indent="-514350">
              <a:lnSpc>
                <a:spcPct val="70000"/>
              </a:lnSpc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              4.2.3. 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Лазерный принтер</a:t>
            </a:r>
          </a:p>
          <a:p>
            <a:pPr marL="514350" indent="-514350">
              <a:lnSpc>
                <a:spcPct val="110000"/>
              </a:lnSpc>
              <a:buNone/>
            </a:pPr>
            <a:endParaRPr lang="ru-RU" dirty="0"/>
          </a:p>
          <a:p>
            <a:pPr marL="514350" indent="-514350">
              <a:lnSpc>
                <a:spcPct val="110000"/>
              </a:lnSpc>
              <a:buNone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28</TotalTime>
  <Words>176</Words>
  <Application>Microsoft Office PowerPoint</Application>
  <PresentationFormat>Экран (4:3)</PresentationFormat>
  <Paragraphs>56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Метро</vt:lpstr>
      <vt:lpstr>Устройства современного компьютера  </vt:lpstr>
      <vt:lpstr>Устройства современного компьютера </vt:lpstr>
      <vt:lpstr>Устройства современного компьютера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Устройства современного компьютера  </dc:title>
  <dc:creator>Admin</dc:creator>
  <cp:lastModifiedBy>Admin</cp:lastModifiedBy>
  <cp:revision>5</cp:revision>
  <dcterms:created xsi:type="dcterms:W3CDTF">2012-11-26T17:25:53Z</dcterms:created>
  <dcterms:modified xsi:type="dcterms:W3CDTF">2012-11-26T17:54:32Z</dcterms:modified>
</cp:coreProperties>
</file>